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58" r:id="rId3"/>
    <p:sldId id="256" r:id="rId4"/>
    <p:sldId id="257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ngimg.com/download/50983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Экстренная муниципальная  психологическая служба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 соответствии с письмом министерства образования Красноярского края от 17.02.2023 № 75-2045 и утвержденного распоряжением администрации города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Красноярскаот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20.02.2014 № 56-р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31837"/>
            <a:ext cx="7787208" cy="89696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Экстренная муниципальная  психологическая служба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060848"/>
            <a:ext cx="8640960" cy="5256584"/>
          </a:xfrm>
        </p:spPr>
        <p:txBody>
          <a:bodyPr>
            <a:no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Экстренная муниципальная психологическая служба является структурой, предназначенной для оказания экстренной психологической помощи детям, попавшим в трудную жизненную ситуацию, подвергшимся различным видам насилия, угрожающего их жизни и здоровью; семьям, оказавшимся в трудной жизненной ситуации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738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Состав специалистов Службы  экстренной муниципальной психологической помощи</a:t>
            </a:r>
            <a:br>
              <a:rPr lang="ru-RU" b="1" dirty="0"/>
            </a:b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7271910"/>
              </p:ext>
            </p:extLst>
          </p:nvPr>
        </p:nvGraphicFramePr>
        <p:xfrm>
          <a:off x="251520" y="1844825"/>
          <a:ext cx="8640960" cy="4664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0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Район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ФИО специалиста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Организация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должность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Руководитель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Юрков Дмитрий Владимирович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МАУ ЦППМиСП  «ЭГО»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директор ЦППМиСП «ЭГО», педагог психолог, руководитель Службы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Железнодорожный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Гуртовенко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Галина Александровна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МБУ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ЦППМиСП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№ 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педагог – психолог, заместитель руководителя службы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Центральный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Буглеева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Татьяна Валентиновна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педагог - психолог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Кировский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Леонтьева</a:t>
                      </a:r>
                      <a:r>
                        <a:rPr lang="ru-RU" sz="140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Татьяна </a:t>
                      </a:r>
                      <a:r>
                        <a:rPr lang="ru-RU" sz="1400" baseline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Пеонидовна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педагог - психолог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Ленинский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Иванова Татьяна Алексеевна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педагог - психолог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Октябрьский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Абрамова Юлия Михайловна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педагог - психолог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Свердловский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Куницына Екатерина Александровна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МАУ ЦППМиСП  «ЭГО»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педагог - психолог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3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Советский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Димова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Ольга Борисовна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педагог - психолог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01824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Телефоны «горячей линии»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ЦППМиСП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3071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30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район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ЦППМиСП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№ телефона «горячей линии»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Ж/дорожный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243-38-14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Кировский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268-60-01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Ленинский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218-06-40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Октябрьский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243-27-66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Свердловский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МАУ ЦППМиСП «ЭГО»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236-06-90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Советский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225-06-54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Центральный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200-14-24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36912"/>
            <a:ext cx="8229600" cy="1368152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БЛАГОДАРИМ ЗА ВНИМАНИЕ</a:t>
            </a:r>
            <a:br>
              <a:rPr lang="ru-RU" dirty="0"/>
            </a:br>
            <a:endParaRPr lang="ru-RU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C3E699DE-0FB3-481B-966B-F5E10B73FE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203848" y="3789040"/>
            <a:ext cx="2030631" cy="93662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49</TotalTime>
  <Words>255</Words>
  <Application>Microsoft Office PowerPoint</Application>
  <PresentationFormat>Экран (4:3)</PresentationFormat>
  <Paragraphs>75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Calibri</vt:lpstr>
      <vt:lpstr>Georgia</vt:lpstr>
      <vt:lpstr>Times New Roman</vt:lpstr>
      <vt:lpstr>Trebuchet MS</vt:lpstr>
      <vt:lpstr>Wingdings 2</vt:lpstr>
      <vt:lpstr>Городская</vt:lpstr>
      <vt:lpstr>Экстренная муниципальная  психологическая служба</vt:lpstr>
      <vt:lpstr>Экстренная муниципальная  психологическая служба</vt:lpstr>
      <vt:lpstr>Состав специалистов Службы  экстренной муниципальной психологической помощи </vt:lpstr>
      <vt:lpstr> Телефоны «горячей линии» ЦППМиСП </vt:lpstr>
      <vt:lpstr>БЛАГОДАРИМ ЗА ВНИМАНИЕ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Экстренная муниципальная  психологическая служба</dc:title>
  <dc:creator>User</dc:creator>
  <cp:lastModifiedBy>211</cp:lastModifiedBy>
  <cp:revision>4</cp:revision>
  <dcterms:created xsi:type="dcterms:W3CDTF">2023-08-23T22:44:29Z</dcterms:created>
  <dcterms:modified xsi:type="dcterms:W3CDTF">2023-12-21T05:39:48Z</dcterms:modified>
</cp:coreProperties>
</file>