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74" r:id="rId3"/>
    <p:sldId id="270" r:id="rId4"/>
    <p:sldId id="257" r:id="rId5"/>
    <p:sldId id="271" r:id="rId6"/>
    <p:sldId id="272" r:id="rId7"/>
    <p:sldId id="275" r:id="rId8"/>
    <p:sldId id="276" r:id="rId9"/>
    <p:sldId id="258" r:id="rId10"/>
    <p:sldId id="277" r:id="rId11"/>
    <p:sldId id="278" r:id="rId12"/>
    <p:sldId id="262" r:id="rId13"/>
    <p:sldId id="263" r:id="rId14"/>
    <p:sldId id="279" r:id="rId15"/>
    <p:sldId id="280" r:id="rId16"/>
    <p:sldId id="259" r:id="rId17"/>
    <p:sldId id="281" r:id="rId18"/>
    <p:sldId id="260" r:id="rId19"/>
    <p:sldId id="261" r:id="rId20"/>
    <p:sldId id="264" r:id="rId21"/>
    <p:sldId id="282" r:id="rId22"/>
    <p:sldId id="283" r:id="rId23"/>
    <p:sldId id="284" r:id="rId24"/>
    <p:sldId id="267" r:id="rId25"/>
    <p:sldId id="268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9"/>
    <a:srgbClr val="1B313C"/>
    <a:srgbClr val="141E24"/>
    <a:srgbClr val="0002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57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5AEC7-45BE-4E46-A0F3-9545C87A0816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2CBC-DBF1-4534-9A61-17CA319216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006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29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8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265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7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86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20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9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99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82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31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2E61B-0BA8-40AC-9958-ADDC5C687969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2D860-DD47-4912-9873-EA32090F6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55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get-shedevrum/15166209/img_56e1f1d4123a11f0b24dbe1f098d7bb4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0588" y="0"/>
            <a:ext cx="6354148" cy="37371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</a:t>
            </a:r>
            <a:r>
              <a:rPr lang="ru-RU" sz="5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нейросетей</a:t>
            </a:r>
            <a:r>
              <a:rPr lang="ru-RU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современной школе: от генерации текстов до визуализации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 1"/>
          <p:cNvSpPr/>
          <p:nvPr/>
        </p:nvSpPr>
        <p:spPr>
          <a:xfrm>
            <a:off x="270588" y="4585585"/>
            <a:ext cx="6595230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400" b="1" dirty="0">
                <a:solidFill>
                  <a:schemeClr val="bg1"/>
                </a:solidFill>
              </a:rPr>
              <a:t>Практико-технический (консультационный) семинар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Text 4"/>
          <p:cNvSpPr/>
          <p:nvPr/>
        </p:nvSpPr>
        <p:spPr>
          <a:xfrm>
            <a:off x="270588" y="6038896"/>
            <a:ext cx="3030240" cy="33069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83"/>
              </a:lnSpc>
            </a:pPr>
            <a:r>
              <a:rPr lang="en-US" sz="1833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Виктория Ядринкина</a:t>
            </a:r>
            <a:endParaRPr lang="en-US" sz="1833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268" y="1"/>
            <a:ext cx="8435339" cy="6858000"/>
          </a:xfrm>
          <a:prstGeom prst="rect">
            <a:avLst/>
          </a:prstGeom>
        </p:spPr>
      </p:pic>
      <p:pic>
        <p:nvPicPr>
          <p:cNvPr id="2050" name="Picture 2" descr="https://avatars.mds.yandex.net/get-shedevrum/15258049/img_cef17ba7130611f09bed3250c86bfe40/or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7922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8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65989"/>
            <a:ext cx="6858000" cy="472602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«Рисунок волшебного леса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 </a:t>
            </a:r>
            <a:r>
              <a:rPr lang="ru-RU" b="1" dirty="0">
                <a:solidFill>
                  <a:schemeClr val="bg1"/>
                </a:solidFill>
              </a:rPr>
              <a:t>феями и единорогом, стиль — акварель»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999" y="1143000"/>
            <a:ext cx="6858001" cy="4572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Советы по формулировке </a:t>
            </a:r>
            <a:r>
              <a:rPr lang="ru-RU" b="1" dirty="0" smtClean="0">
                <a:solidFill>
                  <a:schemeClr val="bg1"/>
                </a:solidFill>
              </a:rPr>
              <a:t>запросов.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Плюсы и </a:t>
            </a:r>
            <a:r>
              <a:rPr lang="ru-RU" b="1" dirty="0" smtClean="0">
                <a:solidFill>
                  <a:schemeClr val="bg1"/>
                </a:solidFill>
              </a:rPr>
              <a:t>ограничения.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Современная маркетинговая инфографика, цифровое искусство. Сине-фиолетовая воронка с иконками (социальные сети, электронная почта, корзина, сердечко). Футуристический ноутбук с дизайном веб-сайта. 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630837" y="3921551"/>
            <a:ext cx="3704734" cy="377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63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6858000" cy="709653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Примеры практических </a:t>
            </a:r>
            <a:r>
              <a:rPr lang="ru-RU" b="1" dirty="0" smtClean="0">
                <a:solidFill>
                  <a:schemeClr val="bg1"/>
                </a:solidFill>
              </a:rPr>
              <a:t>кейсов.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Создание учебных материалов.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Подготовка презентаций.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avatars.mds.yandex.net/get-shedevrum/14776682/img_f987bc5f123611f0bf362ec7f0e890f6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037801" y="2121564"/>
            <a:ext cx="4677199" cy="4313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37801" y="4421821"/>
            <a:ext cx="4766651" cy="2097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0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3999" y="2164702"/>
            <a:ext cx="7063409" cy="2387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1. Рождение идеи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avatars.mds.yandex.net/get-shedevrum/14776682/img_611dc86b123411f097f026e0ba21ce37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56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927432"/>
            <a:ext cx="6858001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Сделай план урока-презентации на тему "Космос" для 5 класса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076" name="Picture 4" descr="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-1"/>
            <a:ext cx="533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25457" y="2533720"/>
            <a:ext cx="6866543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2. Структура и наполнение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avatars.mds.yandex.net/get-shedevrum/14535346/img_46c065b4123511f0904fa21f0ff6afac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83"/>
            <a:ext cx="5325457" cy="684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62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avatars.mds.yandex.net/get-shedevrum/15053122/img_057697c7130f11f09bed3250c86bfe40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9113" y="0"/>
            <a:ext cx="3882887" cy="679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4731" y="4721095"/>
            <a:ext cx="3836504" cy="215513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u="sng" dirty="0">
                <a:solidFill>
                  <a:schemeClr val="bg1"/>
                </a:solidFill>
              </a:rPr>
              <a:t>С</a:t>
            </a:r>
            <a:r>
              <a:rPr lang="ru-RU" sz="1800" b="1" u="sng" dirty="0" smtClean="0">
                <a:solidFill>
                  <a:schemeClr val="bg1"/>
                </a:solidFill>
              </a:rPr>
              <a:t>лайд </a:t>
            </a:r>
            <a:r>
              <a:rPr lang="ru-RU" sz="1800" b="1" u="sng" dirty="0">
                <a:solidFill>
                  <a:schemeClr val="bg1"/>
                </a:solidFill>
              </a:rPr>
              <a:t>1: Введение в </a:t>
            </a:r>
            <a:r>
              <a:rPr lang="ru-RU" sz="1800" b="1" u="sng" dirty="0" smtClean="0">
                <a:solidFill>
                  <a:schemeClr val="bg1"/>
                </a:solidFill>
              </a:rPr>
              <a:t>тему</a:t>
            </a:r>
            <a:br>
              <a:rPr lang="ru-RU" sz="1800" b="1" u="sng" dirty="0" smtClean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u="sng" dirty="0" smtClean="0">
                <a:solidFill>
                  <a:schemeClr val="bg1"/>
                </a:solidFill>
              </a:rPr>
              <a:t>Слайд </a:t>
            </a:r>
            <a:r>
              <a:rPr lang="ru-RU" sz="1800" b="1" u="sng" dirty="0">
                <a:solidFill>
                  <a:schemeClr val="bg1"/>
                </a:solidFill>
              </a:rPr>
              <a:t>2: Солнечная система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u="sng" dirty="0">
                <a:solidFill>
                  <a:schemeClr val="bg1"/>
                </a:solidFill>
              </a:rPr>
              <a:t>Слайд 3: Звёзды и галактики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u="sng" dirty="0">
                <a:solidFill>
                  <a:schemeClr val="bg1"/>
                </a:solidFill>
              </a:rPr>
              <a:t>Слайд 4: Исследования космоса</a:t>
            </a:r>
            <a:r>
              <a:rPr lang="ru-RU" sz="1800" b="1" dirty="0">
                <a:solidFill>
                  <a:schemeClr val="bg1"/>
                </a:solidFill>
              </a:rPr>
              <a:t/>
            </a: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dirty="0">
                <a:solidFill>
                  <a:schemeClr val="bg1"/>
                </a:solidFill>
              </a:rPr>
              <a:t/>
            </a:r>
            <a:br>
              <a:rPr lang="ru-RU" sz="1800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Слайд 5: Итоги и домашнее </a:t>
            </a:r>
            <a:r>
              <a:rPr lang="ru-RU" sz="1800" b="1" dirty="0" smtClean="0">
                <a:solidFill>
                  <a:schemeClr val="bg1"/>
                </a:solidFill>
              </a:rPr>
              <a:t>задание</a:t>
            </a: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236889"/>
            <a:ext cx="830911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solidFill>
                  <a:schemeClr val="bg1"/>
                </a:solidFill>
              </a:rPr>
              <a:t>Напиши текст для 5 слайдов презентации по теме " Космос " для 5 класса, с вопросами и примерами</a:t>
            </a:r>
            <a:endParaRPr lang="ru-RU" sz="54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284547" y="4484206"/>
            <a:ext cx="7740020" cy="930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58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5572" y="1122363"/>
            <a:ext cx="6826428" cy="386708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3. Визуализация: </a:t>
            </a:r>
            <a:r>
              <a:rPr lang="ru-RU" b="1" dirty="0" err="1">
                <a:solidFill>
                  <a:schemeClr val="bg1"/>
                </a:solidFill>
              </a:rPr>
              <a:t>нейросети</a:t>
            </a:r>
            <a:r>
              <a:rPr lang="ru-RU" b="1" dirty="0">
                <a:solidFill>
                  <a:schemeClr val="bg1"/>
                </a:solidFill>
              </a:rPr>
              <a:t> и изображения.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avatars.mds.yandex.net/get-shedevrum/14615817/img_e69fd85a123511f097d16e4dc1f5630a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5573" cy="689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1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" y="744330"/>
            <a:ext cx="6858002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4. Сборка презентации: инструменты и </a:t>
            </a:r>
            <a:r>
              <a:rPr lang="ru-RU" b="1" dirty="0" err="1">
                <a:solidFill>
                  <a:schemeClr val="bg1"/>
                </a:solidFill>
              </a:rPr>
              <a:t>лайфхаки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avatars.mds.yandex.net/get-shedevrum/14615817/img_4568e8c0123611f09acef2de31650259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" y="3876260"/>
            <a:ext cx="685800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Рresentsimple.ai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bg1"/>
                </a:solidFill>
              </a:rPr>
              <a:t>PowerPoint</a:t>
            </a:r>
            <a:endParaRPr lang="ru-RU" b="1" dirty="0" smtClean="0">
              <a:solidFill>
                <a:schemeClr val="bg1"/>
              </a:solidFill>
            </a:endParaRPr>
          </a:p>
          <a:p>
            <a:pPr marL="857250" indent="-857250"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Gamma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7078" y="3597965"/>
            <a:ext cx="5613046" cy="414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84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 1"/>
          <p:cNvSpPr/>
          <p:nvPr/>
        </p:nvSpPr>
        <p:spPr>
          <a:xfrm>
            <a:off x="4978400" y="3645424"/>
            <a:ext cx="7759699" cy="26733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375"/>
              </a:lnSpc>
            </a:pPr>
            <a:r>
              <a:rPr lang="ru-RU" sz="2800" dirty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Я — нейроэнтузиаст. </a:t>
            </a:r>
          </a:p>
          <a:p>
            <a:pPr>
              <a:lnSpc>
                <a:spcPts val="2375"/>
              </a:lnSpc>
            </a:pPr>
            <a:endParaRPr lang="ru-RU" sz="2800" dirty="0">
              <a:solidFill>
                <a:schemeClr val="bg1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>
              <a:lnSpc>
                <a:spcPts val="2375"/>
              </a:lnSpc>
            </a:pPr>
            <a:r>
              <a:rPr lang="ru-RU" sz="2800" dirty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Активно занимаюсь популяризацией ИИ </a:t>
            </a:r>
            <a:endParaRPr lang="ru-RU" sz="2800" dirty="0" smtClean="0">
              <a:solidFill>
                <a:schemeClr val="bg1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>
              <a:lnSpc>
                <a:spcPts val="2375"/>
              </a:lnSpc>
            </a:pPr>
            <a:r>
              <a:rPr lang="ru-RU" sz="2800" dirty="0" smtClean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среди </a:t>
            </a:r>
            <a:r>
              <a:rPr lang="ru-RU" sz="2800" dirty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педагогов и школьников, </a:t>
            </a:r>
          </a:p>
          <a:p>
            <a:pPr>
              <a:lnSpc>
                <a:spcPts val="2375"/>
              </a:lnSpc>
            </a:pPr>
            <a:endParaRPr lang="ru-RU" sz="2800" dirty="0">
              <a:solidFill>
                <a:schemeClr val="bg1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>
              <a:lnSpc>
                <a:spcPts val="2375"/>
              </a:lnSpc>
            </a:pPr>
            <a:r>
              <a:rPr lang="ru-RU" sz="2800" dirty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Автор и руководитель региональной образовательной площадки </a:t>
            </a:r>
            <a:endParaRPr lang="ru-RU" sz="2800" dirty="0" smtClean="0">
              <a:solidFill>
                <a:schemeClr val="bg1"/>
              </a:solidFill>
              <a:latin typeface="Syne" pitchFamily="34" charset="0"/>
              <a:ea typeface="Syne" pitchFamily="34" charset="-122"/>
              <a:cs typeface="Syne" pitchFamily="34" charset="-120"/>
            </a:endParaRPr>
          </a:p>
          <a:p>
            <a:pPr>
              <a:lnSpc>
                <a:spcPts val="2375"/>
              </a:lnSpc>
            </a:pPr>
            <a:r>
              <a:rPr lang="ru-RU" sz="2800" dirty="0" smtClean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«</a:t>
            </a:r>
            <a:r>
              <a:rPr lang="ru-RU" sz="2800" dirty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AI-клуб</a:t>
            </a:r>
            <a:r>
              <a:rPr lang="ru-RU" sz="2800" dirty="0" smtClean="0">
                <a:solidFill>
                  <a:schemeClr val="bg1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: Приручи ИИ»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 0"/>
          <p:cNvSpPr/>
          <p:nvPr/>
        </p:nvSpPr>
        <p:spPr>
          <a:xfrm>
            <a:off x="4495622" y="1541363"/>
            <a:ext cx="7589541" cy="11827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83"/>
              </a:lnSpc>
              <a:spcBef>
                <a:spcPts val="500"/>
              </a:spcBef>
              <a:spcAft>
                <a:spcPts val="500"/>
              </a:spcAft>
            </a:pPr>
            <a:r>
              <a:rPr lang="ru-RU" sz="5400" b="1" dirty="0" err="1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ВикторияЯдринкина</a:t>
            </a:r>
            <a:r>
              <a:rPr lang="ru-RU" sz="6000" b="1" dirty="0" smtClean="0">
                <a:solidFill>
                  <a:srgbClr val="F0F4F1"/>
                </a:solidFill>
                <a:latin typeface="Syne Extra Bold" pitchFamily="34" charset="0"/>
                <a:ea typeface="Syne Extra Bold" pitchFamily="34" charset="-122"/>
                <a:cs typeface="Syne Extra Bold" pitchFamily="34" charset="-120"/>
              </a:rPr>
              <a:t> </a:t>
            </a:r>
            <a:endParaRPr lang="en-US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" b="100000" l="6934" r="92773">
                        <a14:foregroundMark x1="11816" y1="99414" x2="11523" y2="94043"/>
                        <a14:foregroundMark x1="13477" y1="87305" x2="16113" y2="73633"/>
                        <a14:foregroundMark x1="16504" y1="74121" x2="23145" y2="66797"/>
                        <a14:foregroundMark x1="23926" y1="67383" x2="30371" y2="62988"/>
                        <a14:foregroundMark x1="31055" y1="61328" x2="32324" y2="58301"/>
                        <a14:foregroundMark x1="33691" y1="58691" x2="41113" y2="72461"/>
                        <a14:foregroundMark x1="40527" y1="72949" x2="51172" y2="87402"/>
                        <a14:foregroundMark x1="51465" y1="83203" x2="65625" y2="95020"/>
                        <a14:foregroundMark x1="19922" y1="98438" x2="62988" y2="91992"/>
                        <a14:foregroundMark x1="23633" y1="75586" x2="34082" y2="79004"/>
                        <a14:foregroundMark x1="57324" y1="99414" x2="82227" y2="98730"/>
                        <a14:foregroundMark x1="72754" y1="82520" x2="78613" y2="87305"/>
                        <a14:foregroundMark x1="78613" y1="88477" x2="81836" y2="97852"/>
                        <a14:foregroundMark x1="74902" y1="84375" x2="78613" y2="89355"/>
                        <a14:backgroundMark x1="88574" y1="95410" x2="89453" y2="98535"/>
                        <a14:backgroundMark x1="62988" y1="64258" x2="62988" y2="64258"/>
                        <a14:backgroundMark x1="62891" y1="63965" x2="62891" y2="63965"/>
                        <a14:backgroundMark x1="62500" y1="63770" x2="62891" y2="63477"/>
                        <a14:backgroundMark x1="68750" y1="62109" x2="69043" y2="61719"/>
                        <a14:backgroundMark x1="69043" y1="61816" x2="69238" y2="61523"/>
                        <a14:backgroundMark x1="69434" y1="61133" x2="69727" y2="61133"/>
                        <a14:backgroundMark x1="70117" y1="61133" x2="70117" y2="61133"/>
                        <a14:backgroundMark x1="70703" y1="60449" x2="70703" y2="60449"/>
                        <a14:backgroundMark x1="70898" y1="59863" x2="70898" y2="59863"/>
                        <a14:backgroundMark x1="70801" y1="59473" x2="70801" y2="59473"/>
                        <a14:backgroundMark x1="70508" y1="58984" x2="70508" y2="58984"/>
                        <a14:backgroundMark x1="74414" y1="50781" x2="74414" y2="50781"/>
                        <a14:backgroundMark x1="75000" y1="49121" x2="75000" y2="49121"/>
                        <a14:backgroundMark x1="77051" y1="47461" x2="77051" y2="47461"/>
                        <a14:backgroundMark x1="76953" y1="46484" x2="76953" y2="46484"/>
                        <a14:backgroundMark x1="77539" y1="45508" x2="78027" y2="44434"/>
                        <a14:backgroundMark x1="22266" y1="57324" x2="22266" y2="57324"/>
                        <a14:backgroundMark x1="26270" y1="61426" x2="26270" y2="61426"/>
                        <a14:backgroundMark x1="28027" y1="62012" x2="28027" y2="62012"/>
                        <a14:backgroundMark x1="18555" y1="55273" x2="18555" y2="552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464" y="-226506"/>
            <a:ext cx="71882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06274" y="2235200"/>
            <a:ext cx="5485726" cy="238760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Рresentsimple.ai </a:t>
            </a:r>
            <a:br>
              <a:rPr lang="ru-RU" b="1" dirty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06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" y="1010119"/>
            <a:ext cx="12188596" cy="502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17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57249"/>
            <a:ext cx="5334000" cy="328067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Подача материала: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слайд </a:t>
            </a:r>
            <a:r>
              <a:rPr lang="ru-RU" b="1" dirty="0">
                <a:solidFill>
                  <a:schemeClr val="bg1"/>
                </a:solidFill>
              </a:rPr>
              <a:t>— это не всё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47094" y="0"/>
            <a:ext cx="6845514" cy="238760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Зачем учителю </a:t>
            </a:r>
            <a:r>
              <a:rPr lang="ru-RU" b="1" dirty="0" err="1">
                <a:solidFill>
                  <a:schemeClr val="bg1"/>
                </a:solidFill>
              </a:rPr>
              <a:t>нейросети</a:t>
            </a:r>
            <a:r>
              <a:rPr lang="ru-RU" b="1" dirty="0">
                <a:solidFill>
                  <a:schemeClr val="bg1"/>
                </a:solidFill>
              </a:rPr>
              <a:t>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avatars.mds.yandex.net/get-shedevrum/15258049/img_9276f5c2123711f0b55c8a906892b6d6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6486" cy="687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46486" y="3437027"/>
            <a:ext cx="6808444" cy="27630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Автоматизация рутинных задач.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Создание учебных материалов.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Развитие творческого подхода.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Визуализация материала.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smtClean="0">
                <a:solidFill>
                  <a:schemeClr val="bg1"/>
                </a:solidFill>
              </a:rPr>
              <a:t>Экономия времени.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4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avatars.mds.yandex.net/get-shedevrum/14776682/img_7a16d1d2123911f0819932129414c20c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725557"/>
            <a:ext cx="6858000" cy="5406886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Презентация с ИИ — это не про ленивого педагога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 </a:t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smtClean="0">
                <a:solidFill>
                  <a:schemeClr val="bg1"/>
                </a:solidFill>
              </a:rPr>
              <a:t>Это </a:t>
            </a:r>
            <a:r>
              <a:rPr lang="ru-RU" sz="4800" b="1" dirty="0">
                <a:solidFill>
                  <a:schemeClr val="bg1"/>
                </a:solidFill>
              </a:rPr>
              <a:t>про умного педагога, который умеет делегировать рутину и сосредоточиться на главном — общении с детьми</a:t>
            </a:r>
            <a:r>
              <a:rPr lang="ru-RU" sz="4800" b="1" dirty="0" smtClean="0">
                <a:solidFill>
                  <a:schemeClr val="bg1"/>
                </a:solidFill>
              </a:rPr>
              <a:t>.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https://avatars.mds.yandex.net/get-shedevrum/14615817/img_de8998c9123911f0be19c2b9b6132c1b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1" y="494522"/>
            <a:ext cx="6857999" cy="63634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5200" dirty="0" smtClean="0">
                <a:solidFill>
                  <a:schemeClr val="bg1"/>
                </a:solidFill>
              </a:rPr>
              <a:t>Современный </a:t>
            </a:r>
            <a:r>
              <a:rPr lang="ru-RU" sz="5200" dirty="0">
                <a:solidFill>
                  <a:schemeClr val="bg1"/>
                </a:solidFill>
              </a:rPr>
              <a:t>учитель — это не только носитель знаний, но и проводник в мире новых технологий. </a:t>
            </a:r>
            <a:endParaRPr lang="ru-RU" sz="5200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  <a:spcBef>
                <a:spcPts val="1800"/>
              </a:spcBef>
              <a:spcAft>
                <a:spcPts val="600"/>
              </a:spcAft>
            </a:pPr>
            <a:r>
              <a:rPr lang="ru-RU" sz="5200" dirty="0" smtClean="0">
                <a:solidFill>
                  <a:schemeClr val="bg1"/>
                </a:solidFill>
              </a:rPr>
              <a:t>Давайте </a:t>
            </a:r>
            <a:r>
              <a:rPr lang="ru-RU" sz="5200" dirty="0">
                <a:solidFill>
                  <a:schemeClr val="bg1"/>
                </a:solidFill>
              </a:rPr>
              <a:t>не бояться идти вперёд — вместе с нашими учениками</a:t>
            </a:r>
            <a:r>
              <a:rPr lang="ru-RU" sz="5200" dirty="0" smtClean="0">
                <a:solidFill>
                  <a:schemeClr val="bg1"/>
                </a:solidFill>
              </a:rPr>
              <a:t>.</a:t>
            </a:r>
            <a:endParaRPr lang="ru-RU" sz="5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6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8602"/>
            <a:ext cx="6818722" cy="46490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Цифровая трансформация охватывает все сферы жизни, в том числе образование</a:t>
            </a:r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vatars.mds.yandex.net/get-shedevrum/15166209/img_6821a71c124011f088cb12986bb2ed31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485" y="0"/>
            <a:ext cx="5325515" cy="684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7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43331" y="1591448"/>
            <a:ext cx="6848669" cy="344021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Применение </a:t>
            </a:r>
            <a:r>
              <a:rPr lang="ru-RU" b="1" dirty="0" err="1">
                <a:solidFill>
                  <a:schemeClr val="bg1"/>
                </a:solidFill>
              </a:rPr>
              <a:t>нейросетей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>
                <a:solidFill>
                  <a:schemeClr val="bg1"/>
                </a:solidFill>
              </a:rPr>
              <a:t>педагогической </a:t>
            </a:r>
            <a:r>
              <a:rPr lang="ru-RU" b="1" dirty="0" smtClean="0">
                <a:solidFill>
                  <a:schemeClr val="bg1"/>
                </a:solidFill>
              </a:rPr>
              <a:t>практике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avatars.mds.yandex.net/get-shedevrum/16515621/img_6fe03583123311f09acef2de31650259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43331" cy="68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1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86313"/>
            <a:ext cx="6796725" cy="341193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</a:rPr>
              <a:t>Что такое </a:t>
            </a:r>
            <a:r>
              <a:rPr lang="ru-RU" b="1" dirty="0" err="1">
                <a:solidFill>
                  <a:schemeClr val="bg1"/>
                </a:solidFill>
              </a:rPr>
              <a:t>нейросеть</a:t>
            </a:r>
            <a:r>
              <a:rPr lang="ru-RU" b="1" dirty="0">
                <a:solidFill>
                  <a:schemeClr val="bg1"/>
                </a:solidFill>
              </a:rPr>
              <a:t> и зачем она нужна </a:t>
            </a:r>
            <a:r>
              <a:rPr lang="ru-RU" b="1" dirty="0" smtClean="0">
                <a:solidFill>
                  <a:schemeClr val="bg1"/>
                </a:solidFill>
              </a:rPr>
              <a:t>педагогу</a:t>
            </a:r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https://avatars.mds.yandex.net/get-shedevrum/15377961/img_ba8df31d124111f0904fa21f0ff6afac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25" y="0"/>
            <a:ext cx="5326257" cy="684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87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0128" y="1734532"/>
            <a:ext cx="6841872" cy="326486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Примеры </a:t>
            </a:r>
            <a:r>
              <a:rPr lang="ru-RU" b="1" dirty="0" smtClean="0">
                <a:solidFill>
                  <a:schemeClr val="bg1"/>
                </a:solidFill>
              </a:rPr>
              <a:t>применения </a:t>
            </a:r>
            <a:r>
              <a:rPr lang="ru-RU" b="1" dirty="0" err="1" smtClean="0">
                <a:solidFill>
                  <a:schemeClr val="bg1"/>
                </a:solidFill>
              </a:rPr>
              <a:t>нейросетей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в педагогической практике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https://avatars.mds.yandex.net/get-shedevrum/15388810/img_1c26e0f3124211f0a6214e8b77dbafb6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0128" cy="687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0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9852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83843" y="6033155"/>
            <a:ext cx="4308050" cy="952107"/>
          </a:xfrm>
          <a:prstGeom prst="rect">
            <a:avLst/>
          </a:prstGeom>
          <a:solidFill>
            <a:srgbClr val="22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883949" y="170255"/>
            <a:ext cx="4308050" cy="952107"/>
          </a:xfrm>
          <a:prstGeom prst="rect">
            <a:avLst/>
          </a:prstGeom>
          <a:solidFill>
            <a:srgbClr val="2222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574" y="961534"/>
            <a:ext cx="6712437" cy="38870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Изображение древнегреческого философа, объясняющего детям основы геометрии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AutoShape 2" descr="C:\Users\%D0%92%D0%B8%D0%BA%D1%82%D0%BE%D1%80%D0%B8%D1%8F\Downloads\orig (1).webp"/>
          <p:cNvSpPr>
            <a:spLocks noChangeAspect="1" noChangeArrowheads="1"/>
          </p:cNvSpPr>
          <p:nvPr/>
        </p:nvSpPr>
        <p:spPr bwMode="auto">
          <a:xfrm>
            <a:off x="155574" y="-144463"/>
            <a:ext cx="2309157" cy="230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avatars.mds.yandex.net/get-shedevrum/14535346/img_c9022bad130511f08d23fae64fa6b90c/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011" y="0"/>
            <a:ext cx="5323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0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210</Words>
  <Application>Microsoft Office PowerPoint</Application>
  <PresentationFormat>Широкоэкранный</PresentationFormat>
  <Paragraphs>36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Syne</vt:lpstr>
      <vt:lpstr>Syne Extra Bold</vt:lpstr>
      <vt:lpstr>Тема Office</vt:lpstr>
      <vt:lpstr>Презентация PowerPoint</vt:lpstr>
      <vt:lpstr>Презентация PowerPoint</vt:lpstr>
      <vt:lpstr>Цифровая трансформация охватывает все сферы жизни, в том числе образование </vt:lpstr>
      <vt:lpstr>Применение нейросетей в педагогической практике</vt:lpstr>
      <vt:lpstr>Что такое нейросеть и зачем она нужна педагогу</vt:lpstr>
      <vt:lpstr>Примеры применения нейросетей в педагогической практике</vt:lpstr>
      <vt:lpstr>Презентация PowerPoint</vt:lpstr>
      <vt:lpstr>Презентация PowerPoint</vt:lpstr>
      <vt:lpstr>Изображение древнегреческого философа, объясняющего детям основы геометрии</vt:lpstr>
      <vt:lpstr>Презентация PowerPoint</vt:lpstr>
      <vt:lpstr>«Рисунок волшебного леса  с феями и единорогом, стиль — акварель»</vt:lpstr>
      <vt:lpstr>Советы по формулировке запросов.  Плюсы и ограничения. </vt:lpstr>
      <vt:lpstr>Примеры практических кейсов.  Создание учебных материалов.   Подготовка презентаций.  </vt:lpstr>
      <vt:lpstr>1. Рождение идеи  </vt:lpstr>
      <vt:lpstr>Сделай план урока-презентации на тему "Космос" для 5 класса</vt:lpstr>
      <vt:lpstr>2. Структура и наполнение  </vt:lpstr>
      <vt:lpstr>Слайд 1: Введение в тему  Слайд 2: Солнечная система  Слайд 3: Звёзды и галактики  Слайд 4: Исследования космоса  Слайд 5: Итоги и домашнее задание</vt:lpstr>
      <vt:lpstr>3. Визуализация: нейросети и изображения. </vt:lpstr>
      <vt:lpstr>4. Сборка презентации: инструменты и лайфхаки.</vt:lpstr>
      <vt:lpstr>Рresentsimple.ai  </vt:lpstr>
      <vt:lpstr>Презентация PowerPoint</vt:lpstr>
      <vt:lpstr>Подача материала:  слайд — это не всё</vt:lpstr>
      <vt:lpstr>Зачем учителю нейросети?</vt:lpstr>
      <vt:lpstr>Презентация с ИИ — это не про ленивого педагога.   Это про умного педагога, который умеет делегировать рутину и сосредоточиться на главном — общении с детьми.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23</cp:revision>
  <dcterms:created xsi:type="dcterms:W3CDTF">2025-04-05T15:30:39Z</dcterms:created>
  <dcterms:modified xsi:type="dcterms:W3CDTF">2025-04-06T18:24:21Z</dcterms:modified>
</cp:coreProperties>
</file>